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7" r:id="rId4"/>
    <p:sldId id="265" r:id="rId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66" autoAdjust="0"/>
  </p:normalViewPr>
  <p:slideViewPr>
    <p:cSldViewPr>
      <p:cViewPr varScale="1">
        <p:scale>
          <a:sx n="67" d="100"/>
          <a:sy n="67" d="100"/>
        </p:scale>
        <p:origin x="64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1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4391557-D7CE-469F-B9BE-2D56165F2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042347-C1D9-43F8-AF24-A00EE0EA22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73DF70D-DE11-4E35-887B-936C5173D8CA}" type="datetimeFigureOut">
              <a:rPr lang="ru-RU"/>
              <a:pPr>
                <a:defRPr/>
              </a:pPr>
              <a:t>03.11.2026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115EEF-FF6E-4D6E-88BB-2A10DC03A8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DE6F2C-90DF-400D-AFBD-D214681819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24C344-8109-4EAA-9F38-1A2B2EEE3E0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A8F27D-5E66-438F-9B55-E490DACAED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4EDB5-A2EB-4E49-A3D4-CB661AB277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E9BC4B-3C98-4CB2-961F-2AE1B19C0651}" type="datetimeFigureOut">
              <a:rPr lang="en-US"/>
              <a:pPr>
                <a:defRPr/>
              </a:pPr>
              <a:t>11/3/2026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898D298-A278-4DEE-BC41-0F05BA9658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B34F2EC-B546-475B-A94F-4F7EF6662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97F73-E5E1-46B8-8B8D-14C7B99B26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614DA-CD68-4EB0-B84D-AEDA1C761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429823B6-F579-4776-B9F4-0FAF83DA3B67}" type="slidenum">
              <a:rPr lang="en-US" altLang="it-IT"/>
              <a:pPr/>
              <a:t>‹#›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immagine diapositiva 1">
            <a:extLst>
              <a:ext uri="{FF2B5EF4-FFF2-40B4-BE49-F238E27FC236}">
                <a16:creationId xmlns:a16="http://schemas.microsoft.com/office/drawing/2014/main" id="{568490FE-942B-4CBD-93EA-23DFFBB4C5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egnaposto note 2">
            <a:extLst>
              <a:ext uri="{FF2B5EF4-FFF2-40B4-BE49-F238E27FC236}">
                <a16:creationId xmlns:a16="http://schemas.microsoft.com/office/drawing/2014/main" id="{B1679F95-2022-460C-BB2F-975AE44261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9220" name="Segnaposto numero diapositiva 3">
            <a:extLst>
              <a:ext uri="{FF2B5EF4-FFF2-40B4-BE49-F238E27FC236}">
                <a16:creationId xmlns:a16="http://schemas.microsoft.com/office/drawing/2014/main" id="{4FA89CBE-B67E-4548-AB99-67EF77C45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fld id="{E3B1CAB9-EB3D-4714-B4EA-EF1DCF4248BB}" type="slidenum">
              <a:rPr lang="en-US" altLang="it-IT">
                <a:latin typeface="Calibri" panose="020F0502020204030204" pitchFamily="34" charset="0"/>
              </a:rPr>
              <a:pPr/>
              <a:t>1</a:t>
            </a:fld>
            <a:endParaRPr lang="en-US" altLang="it-IT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>
            <a:extLst>
              <a:ext uri="{FF2B5EF4-FFF2-40B4-BE49-F238E27FC236}">
                <a16:creationId xmlns:a16="http://schemas.microsoft.com/office/drawing/2014/main" id="{E9626122-FB31-41F2-96BE-D9CACE9F65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>
            <a:extLst>
              <a:ext uri="{FF2B5EF4-FFF2-40B4-BE49-F238E27FC236}">
                <a16:creationId xmlns:a16="http://schemas.microsoft.com/office/drawing/2014/main" id="{AF9BB660-C289-4382-BCCB-D45C7DC1A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0244" name="Segnaposto numero diapositiva 3">
            <a:extLst>
              <a:ext uri="{FF2B5EF4-FFF2-40B4-BE49-F238E27FC236}">
                <a16:creationId xmlns:a16="http://schemas.microsoft.com/office/drawing/2014/main" id="{F6DB8DB9-4FA5-476F-A5DB-9936EF736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fld id="{36584308-C652-42BB-9C53-453FE0E6503A}" type="slidenum">
              <a:rPr lang="en-US" altLang="it-IT">
                <a:latin typeface="Calibri" panose="020F0502020204030204" pitchFamily="34" charset="0"/>
              </a:rPr>
              <a:pPr/>
              <a:t>2</a:t>
            </a:fld>
            <a:endParaRPr lang="en-US" altLang="it-IT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E792411-1358-4FA5-A569-AD4AD5C439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944" y="17220"/>
            <a:ext cx="1030400" cy="720000"/>
          </a:xfrm>
          <a:prstGeom prst="rect">
            <a:avLst/>
          </a:prstGeom>
        </p:spPr>
      </p:pic>
      <p:pic>
        <p:nvPicPr>
          <p:cNvPr id="2" name="Рисунок 7" descr="Изображение выглядит как фиолетовый, Фиолетовый, Красочность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5C2AB03D-664E-47B1-B378-7752A8B950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762000"/>
            <a:ext cx="3767138" cy="534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19">
            <a:extLst>
              <a:ext uri="{FF2B5EF4-FFF2-40B4-BE49-F238E27FC236}">
                <a16:creationId xmlns:a16="http://schemas.microsoft.com/office/drawing/2014/main" id="{A4CE332F-5DE4-4346-B854-775DFE147499}"/>
              </a:ext>
            </a:extLst>
          </p:cNvPr>
          <p:cNvSpPr>
            <a:spLocks noGrp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60000"/>
              </a:lnSpc>
            </a:pPr>
            <a:fld id="{7AC112CF-D954-4E28-A14B-8FC3DC10470D}" type="slidenum">
              <a:rPr lang="it-IT" altLang="it-IT" sz="100"/>
              <a:pPr eaLnBrk="1" hangingPunct="1">
                <a:lnSpc>
                  <a:spcPct val="60000"/>
                </a:lnSpc>
              </a:pPr>
              <a:t>‹#›</a:t>
            </a:fld>
            <a:endParaRPr lang="en-US" altLang="it-IT" sz="1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0D1E74D-8246-4B6B-9D4E-A4AC28FC43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" t="11110" r="5927" b="9511"/>
          <a:stretch>
            <a:fillRect/>
          </a:stretch>
        </p:blipFill>
        <p:spPr bwMode="auto">
          <a:xfrm>
            <a:off x="9199563" y="74613"/>
            <a:ext cx="881062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F83F22F-250E-400F-9F22-50F5B0440F98}"/>
              </a:ext>
            </a:extLst>
          </p:cNvPr>
          <p:cNvCxnSpPr>
            <a:cxnSpLocks/>
          </p:cNvCxnSpPr>
          <p:nvPr userDrawn="1"/>
        </p:nvCxnSpPr>
        <p:spPr>
          <a:xfrm flipV="1">
            <a:off x="-241300" y="742950"/>
            <a:ext cx="12601575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D28091A-4B92-4C07-A8EC-CA9903686078}"/>
              </a:ext>
            </a:extLst>
          </p:cNvPr>
          <p:cNvCxnSpPr>
            <a:cxnSpLocks/>
          </p:cNvCxnSpPr>
          <p:nvPr userDrawn="1"/>
        </p:nvCxnSpPr>
        <p:spPr>
          <a:xfrm>
            <a:off x="-241300" y="6115050"/>
            <a:ext cx="12601575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ipu">
            <a:extLst>
              <a:ext uri="{FF2B5EF4-FFF2-40B4-BE49-F238E27FC236}">
                <a16:creationId xmlns:a16="http://schemas.microsoft.com/office/drawing/2014/main" id="{40F36D08-CFC6-432A-A27C-DB5871FA90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75" y="96838"/>
            <a:ext cx="563563" cy="4841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0">
            <a:extLst>
              <a:ext uri="{FF2B5EF4-FFF2-40B4-BE49-F238E27FC236}">
                <a16:creationId xmlns:a16="http://schemas.microsoft.com/office/drawing/2014/main" id="{3F3E31C4-619A-48FA-9A58-D9DD52C9FA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112" y="82550"/>
            <a:ext cx="909637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1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966999B3-D51F-4BE1-8348-B8B5288F43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53975"/>
            <a:ext cx="5715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951505D2-4FD6-4F9C-943D-B3067B6D99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425" y="53975"/>
            <a:ext cx="304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F8096A5F-61A9-4CF6-9477-31BF61588E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450" y="6294438"/>
            <a:ext cx="593624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300" dirty="0" err="1">
                <a:solidFill>
                  <a:srgbClr val="828282"/>
                </a:solidFill>
                <a:latin typeface="Montserrat Medium" pitchFamily="2" charset="0"/>
              </a:rPr>
              <a:t>November</a:t>
            </a:r>
            <a:r>
              <a:rPr lang="ru-RU" sz="2300" dirty="0">
                <a:solidFill>
                  <a:srgbClr val="828282"/>
                </a:solidFill>
                <a:latin typeface="Montserrat Medium" pitchFamily="2" charset="0"/>
              </a:rPr>
              <a:t> 1</a:t>
            </a:r>
            <a:r>
              <a:rPr lang="en-US" sz="2300" dirty="0">
                <a:solidFill>
                  <a:srgbClr val="828282"/>
                </a:solidFill>
                <a:latin typeface="Montserrat Medium" pitchFamily="2" charset="0"/>
              </a:rPr>
              <a:t>1</a:t>
            </a:r>
            <a:r>
              <a:rPr lang="ru-RU" sz="2300" dirty="0">
                <a:solidFill>
                  <a:srgbClr val="828282"/>
                </a:solidFill>
                <a:latin typeface="Montserrat Medium" pitchFamily="2" charset="0"/>
              </a:rPr>
              <a:t>-1</a:t>
            </a:r>
            <a:r>
              <a:rPr lang="en-US" sz="2300" dirty="0">
                <a:solidFill>
                  <a:srgbClr val="828282"/>
                </a:solidFill>
                <a:latin typeface="Montserrat Medium" pitchFamily="2" charset="0"/>
              </a:rPr>
              <a:t>3,</a:t>
            </a:r>
            <a:r>
              <a:rPr lang="ru-RU" sz="2300" dirty="0">
                <a:solidFill>
                  <a:srgbClr val="828282"/>
                </a:solidFill>
                <a:latin typeface="Montserrat Medium" pitchFamily="2" charset="0"/>
              </a:rPr>
              <a:t> 202</a:t>
            </a:r>
            <a:r>
              <a:rPr lang="en-US" sz="2300" dirty="0">
                <a:solidFill>
                  <a:srgbClr val="828282"/>
                </a:solidFill>
                <a:latin typeface="Montserrat Medium" pitchFamily="2" charset="0"/>
              </a:rPr>
              <a:t>6</a:t>
            </a:r>
            <a:r>
              <a:rPr lang="ru-RU" sz="2300" dirty="0">
                <a:solidFill>
                  <a:srgbClr val="828282"/>
                </a:solidFill>
                <a:latin typeface="Montserrat Medium" pitchFamily="2" charset="0"/>
              </a:rPr>
              <a:t>  |  </a:t>
            </a:r>
            <a:r>
              <a:rPr lang="ru-RU" sz="2300" dirty="0" err="1">
                <a:solidFill>
                  <a:srgbClr val="828282"/>
                </a:solidFill>
                <a:latin typeface="Montserrat Medium" pitchFamily="2" charset="0"/>
              </a:rPr>
              <a:t>Russia</a:t>
            </a:r>
            <a:r>
              <a:rPr lang="ru-RU" sz="2300" dirty="0">
                <a:solidFill>
                  <a:srgbClr val="828282"/>
                </a:solidFill>
                <a:latin typeface="Montserrat Medium" pitchFamily="2" charset="0"/>
              </a:rPr>
              <a:t>, </a:t>
            </a:r>
            <a:r>
              <a:rPr lang="ru-RU" sz="2300" dirty="0" err="1">
                <a:solidFill>
                  <a:srgbClr val="828282"/>
                </a:solidFill>
                <a:latin typeface="Montserrat Medium" pitchFamily="2" charset="0"/>
              </a:rPr>
              <a:t>Lipetsk</a:t>
            </a:r>
            <a:endParaRPr lang="ru-RU" sz="2300" dirty="0">
              <a:solidFill>
                <a:srgbClr val="828282"/>
              </a:solidFill>
              <a:latin typeface="Montserrat Medium" pitchFamily="2" charset="0"/>
            </a:endParaRPr>
          </a:p>
        </p:txBody>
      </p:sp>
      <p:sp>
        <p:nvSpPr>
          <p:cNvPr id="13" name="Прямоугольник 18">
            <a:extLst>
              <a:ext uri="{FF2B5EF4-FFF2-40B4-BE49-F238E27FC236}">
                <a16:creationId xmlns:a16="http://schemas.microsoft.com/office/drawing/2014/main" id="{281D8E4C-2263-4535-AA0C-451D8DD0465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16050" y="1585913"/>
            <a:ext cx="2735263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4800" b="1" dirty="0"/>
              <a:t>SUMMA</a:t>
            </a:r>
          </a:p>
          <a:p>
            <a:endParaRPr lang="en-US" altLang="ru-RU" sz="4000" b="1" dirty="0"/>
          </a:p>
          <a:p>
            <a:endParaRPr lang="en-US" altLang="ru-RU" sz="4000" b="1" dirty="0"/>
          </a:p>
          <a:p>
            <a:endParaRPr lang="en-US" altLang="ru-RU" sz="4000" b="1" dirty="0"/>
          </a:p>
          <a:p>
            <a:r>
              <a:rPr lang="en-US" altLang="ru-RU" sz="6600" b="1" dirty="0"/>
              <a:t>2026</a:t>
            </a:r>
            <a:endParaRPr lang="ru-RU" altLang="ru-RU" sz="6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04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35361" y="1196752"/>
            <a:ext cx="11521280" cy="5112568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335360" y="115888"/>
            <a:ext cx="11521280" cy="865187"/>
          </a:xfrm>
        </p:spPr>
        <p:txBody>
          <a:bodyPr/>
          <a:lstStyle>
            <a:lvl1pPr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94379052-8A5C-47CC-8894-F100F3D8BB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50838" y="6526213"/>
            <a:ext cx="631825" cy="287337"/>
          </a:xfrm>
        </p:spPr>
        <p:txBody>
          <a:bodyPr/>
          <a:lstStyle>
            <a:lvl1pPr>
              <a:defRPr/>
            </a:lvl1pPr>
          </a:lstStyle>
          <a:p>
            <a:fld id="{79551B5D-2409-4E77-B961-7B63A0981F15}" type="slidenum">
              <a:rPr lang="en-US" altLang="it-IT"/>
              <a:pPr/>
              <a:t>‹#›</a:t>
            </a:fld>
            <a:endParaRPr lang="en-US" altLang="it-IT" sz="1400"/>
          </a:p>
        </p:txBody>
      </p:sp>
    </p:spTree>
    <p:extLst>
      <p:ext uri="{BB962C8B-B14F-4D97-AF65-F5344CB8AC3E}">
        <p14:creationId xmlns:p14="http://schemas.microsoft.com/office/powerpoint/2010/main" val="584924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D1DA222B-EBAB-4308-9261-7ADB9614B25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963" y="115888"/>
            <a:ext cx="1152207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Click to edit the title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BA310C40-3AD1-4E34-B792-C7560A27A2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34963" y="1187450"/>
            <a:ext cx="11522075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Click to change the schema text styles</a:t>
            </a:r>
            <a:endParaRPr lang="it-IT" altLang="it-IT"/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  <a:endParaRPr lang="en-US" altLang="it-IT"/>
          </a:p>
          <a:p>
            <a:pPr lvl="4"/>
            <a:endParaRPr lang="en-US" altLang="it-IT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BE47715-8CBE-4A13-9F41-52D7282AE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963" y="6530975"/>
            <a:ext cx="647700" cy="287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200">
                <a:solidFill>
                  <a:srgbClr val="7F7F7F"/>
                </a:solidFill>
                <a:latin typeface="Montserrat" panose="00000500000000000000" pitchFamily="2" charset="-52"/>
              </a:defRPr>
            </a:lvl1pPr>
          </a:lstStyle>
          <a:p>
            <a:fld id="{3B336514-053B-4E2E-AF9B-08BA002F4700}" type="slidenum">
              <a:rPr lang="en-US" altLang="it-IT"/>
              <a:pPr/>
              <a:t>‹#›</a:t>
            </a:fld>
            <a:endParaRPr lang="en-US" altLang="it-IT" sz="140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0C63C5F-AACF-4BA9-BC0C-D9928487F77A}"/>
              </a:ext>
            </a:extLst>
          </p:cNvPr>
          <p:cNvCxnSpPr/>
          <p:nvPr userDrawn="1"/>
        </p:nvCxnSpPr>
        <p:spPr>
          <a:xfrm>
            <a:off x="334963" y="6524625"/>
            <a:ext cx="11522075" cy="0"/>
          </a:xfrm>
          <a:prstGeom prst="line">
            <a:avLst/>
          </a:prstGeom>
          <a:ln w="28575">
            <a:solidFill>
              <a:srgbClr val="E3D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21">
            <a:extLst>
              <a:ext uri="{FF2B5EF4-FFF2-40B4-BE49-F238E27FC236}">
                <a16:creationId xmlns:a16="http://schemas.microsoft.com/office/drawing/2014/main" id="{617992D7-8962-4885-8CC6-E824CA0A54E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035050" y="6489700"/>
            <a:ext cx="10801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1B3B7F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3B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3B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3B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B3B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B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B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B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B5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1100" b="0" dirty="0">
                <a:solidFill>
                  <a:schemeClr val="accent6">
                    <a:lumMod val="50000"/>
                  </a:schemeClr>
                </a:solidFill>
                <a:latin typeface="Montserrat Medium" pitchFamily="2" charset="0"/>
                <a:ea typeface="+mn-ea"/>
                <a:cs typeface="Arial" charset="0"/>
              </a:rPr>
              <a:t>8</a:t>
            </a:r>
            <a:r>
              <a:rPr lang="en-US" sz="1100" b="0" baseline="30000" dirty="0">
                <a:solidFill>
                  <a:schemeClr val="accent6">
                    <a:lumMod val="50000"/>
                  </a:schemeClr>
                </a:solidFill>
                <a:latin typeface="Montserrat Medium" pitchFamily="2" charset="0"/>
                <a:ea typeface="+mn-ea"/>
                <a:cs typeface="Arial" charset="0"/>
              </a:rPr>
              <a:t>th</a:t>
            </a:r>
            <a:r>
              <a:rPr lang="en-US" sz="1100" b="0" dirty="0">
                <a:solidFill>
                  <a:schemeClr val="accent6">
                    <a:lumMod val="50000"/>
                  </a:schemeClr>
                </a:solidFill>
                <a:latin typeface="Montserrat Medium" pitchFamily="2" charset="0"/>
                <a:ea typeface="+mn-ea"/>
                <a:cs typeface="Arial" charset="0"/>
              </a:rPr>
              <a:t>  International Conference on Control Systems, Mathematical Modeling, Automation and Energy Efficiency </a:t>
            </a:r>
            <a:r>
              <a:rPr lang="en-US" sz="1100" b="0" dirty="0"/>
              <a:t>| </a:t>
            </a:r>
            <a:r>
              <a:rPr lang="en-US" sz="1100" b="0" dirty="0">
                <a:solidFill>
                  <a:schemeClr val="accent6">
                    <a:lumMod val="50000"/>
                  </a:schemeClr>
                </a:solidFill>
                <a:latin typeface="Montserrat Medium" pitchFamily="2" charset="0"/>
                <a:ea typeface="+mn-ea"/>
                <a:cs typeface="Arial" charset="0"/>
              </a:rPr>
              <a:t>SUMMA2026      November 11-13, 2026</a:t>
            </a:r>
            <a:endParaRPr lang="en-US" altLang="it-IT" sz="1100" b="0" dirty="0">
              <a:solidFill>
                <a:schemeClr val="accent6">
                  <a:lumMod val="50000"/>
                </a:schemeClr>
              </a:solidFill>
              <a:latin typeface="Montserrat Medium" pitchFamily="2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1B3B7F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B3B7F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B3B7F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B3B7F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1B3B7F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B5395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B5395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B5395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B5395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0BD0D9"/>
        </a:buClr>
        <a:buSzPct val="75000"/>
        <a:buFont typeface="Wingdings" panose="05000000000000000000" pitchFamily="2" charset="2"/>
        <a:buChar char="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10CF9B"/>
        </a:buClr>
        <a:buSzPct val="65000"/>
        <a:buFont typeface="Wingdings" panose="05000000000000000000" pitchFamily="2" charset="2"/>
        <a:buChar char="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esto 12">
            <a:extLst>
              <a:ext uri="{FF2B5EF4-FFF2-40B4-BE49-F238E27FC236}">
                <a16:creationId xmlns:a16="http://schemas.microsoft.com/office/drawing/2014/main" id="{91D9FABC-D6D5-4C02-86A5-13176E777A5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171950" y="2787650"/>
            <a:ext cx="8020050" cy="1281113"/>
          </a:xfrm>
        </p:spPr>
        <p:txBody>
          <a:bodyPr/>
          <a:lstStyle/>
          <a:p>
            <a:pPr marL="0" indent="0"/>
            <a:r>
              <a:rPr lang="en-AU" altLang="ru-RU" sz="2400"/>
              <a:t>Click to insert the paper’s title</a:t>
            </a:r>
            <a:endParaRPr lang="it-IT" altLang="ru-RU" sz="2400"/>
          </a:p>
        </p:txBody>
      </p:sp>
      <p:sp>
        <p:nvSpPr>
          <p:cNvPr id="6148" name="Segnaposto testo 13">
            <a:extLst>
              <a:ext uri="{FF2B5EF4-FFF2-40B4-BE49-F238E27FC236}">
                <a16:creationId xmlns:a16="http://schemas.microsoft.com/office/drawing/2014/main" id="{5C713760-DDEC-4763-B341-C5572921433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99175" y="5062538"/>
            <a:ext cx="6092825" cy="482600"/>
          </a:xfrm>
        </p:spPr>
        <p:txBody>
          <a:bodyPr/>
          <a:lstStyle/>
          <a:p>
            <a:pPr marL="0" indent="0">
              <a:defRPr/>
            </a:pPr>
            <a:r>
              <a:rPr lang="it-IT" altLang="it-I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Click to insert organisation, city, country</a:t>
            </a:r>
          </a:p>
        </p:txBody>
      </p:sp>
      <p:sp>
        <p:nvSpPr>
          <p:cNvPr id="2" name="Segnaposto testo 30">
            <a:extLst>
              <a:ext uri="{FF2B5EF4-FFF2-40B4-BE49-F238E27FC236}">
                <a16:creationId xmlns:a16="http://schemas.microsoft.com/office/drawing/2014/main" id="{6C962F36-FE43-4160-8AF8-9104F55EFBD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89438" y="908050"/>
            <a:ext cx="7802562" cy="388938"/>
          </a:xfrm>
        </p:spPr>
        <p:txBody>
          <a:bodyPr/>
          <a:lstStyle/>
          <a:p>
            <a:pPr marL="0" indent="0">
              <a:defRPr/>
            </a:pPr>
            <a:r>
              <a:rPr lang="en-US" altLang="it-IT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insert the session title</a:t>
            </a:r>
            <a:endParaRPr lang="it-IT" altLang="it-IT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50" name="Segnaposto testo 14">
            <a:extLst>
              <a:ext uri="{FF2B5EF4-FFF2-40B4-BE49-F238E27FC236}">
                <a16:creationId xmlns:a16="http://schemas.microsoft.com/office/drawing/2014/main" id="{1DEE09D5-3299-47EB-B94D-D985A9D69BC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99175" y="5538788"/>
            <a:ext cx="6092825" cy="482600"/>
          </a:xfrm>
        </p:spPr>
        <p:txBody>
          <a:bodyPr/>
          <a:lstStyle/>
          <a:p>
            <a:pPr marL="0" indent="0">
              <a:defRPr/>
            </a:pPr>
            <a:r>
              <a:rPr lang="it-IT" altLang="it-I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Click to insert the paper’s/ authors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>
            <a:extLst>
              <a:ext uri="{FF2B5EF4-FFF2-40B4-BE49-F238E27FC236}">
                <a16:creationId xmlns:a16="http://schemas.microsoft.com/office/drawing/2014/main" id="{833AD782-4C00-4167-8278-42ACB2909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00013"/>
            <a:ext cx="11522075" cy="898525"/>
          </a:xfrm>
        </p:spPr>
        <p:txBody>
          <a:bodyPr/>
          <a:lstStyle/>
          <a:p>
            <a:pPr eaLnBrk="1" hangingPunct="1"/>
            <a:endParaRPr lang="it-IT" altLang="it-IT">
              <a:solidFill>
                <a:srgbClr val="1B3B7F"/>
              </a:solidFill>
            </a:endParaRPr>
          </a:p>
        </p:txBody>
      </p:sp>
      <p:sp>
        <p:nvSpPr>
          <p:cNvPr id="5123" name="Segnaposto contenuto 2">
            <a:extLst>
              <a:ext uri="{FF2B5EF4-FFF2-40B4-BE49-F238E27FC236}">
                <a16:creationId xmlns:a16="http://schemas.microsoft.com/office/drawing/2014/main" id="{8714A610-0356-4EFC-A475-4AFD62F662E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4963" y="1268413"/>
            <a:ext cx="11522075" cy="5040312"/>
          </a:xfrm>
        </p:spPr>
        <p:txBody>
          <a:bodyPr/>
          <a:lstStyle/>
          <a:p>
            <a:pPr marL="0" indent="0" eaLnBrk="1" hangingPunct="1"/>
            <a:r>
              <a:rPr lang="en-US" altLang="it-IT"/>
              <a:t>Click to change the schema text styles</a:t>
            </a:r>
            <a:endParaRPr lang="it-IT" altLang="it-IT"/>
          </a:p>
          <a:p>
            <a:pPr lvl="1" eaLnBrk="1" hangingPunct="1">
              <a:buClr>
                <a:srgbClr val="2B632C"/>
              </a:buClr>
            </a:pPr>
            <a:r>
              <a:rPr lang="it-IT" altLang="it-IT"/>
              <a:t>Second level</a:t>
            </a:r>
          </a:p>
          <a:p>
            <a:pPr lvl="2" eaLnBrk="1" hangingPunct="1"/>
            <a:r>
              <a:rPr lang="it-IT" altLang="it-IT"/>
              <a:t>Third level</a:t>
            </a:r>
          </a:p>
          <a:p>
            <a:pPr lvl="3" eaLnBrk="1" hangingPunct="1"/>
            <a:r>
              <a:rPr lang="it-IT" altLang="it-IT"/>
              <a:t>Fourth level</a:t>
            </a:r>
          </a:p>
          <a:p>
            <a:pPr lvl="4" eaLnBrk="1" hangingPunct="1"/>
            <a:r>
              <a:rPr lang="it-IT" altLang="it-IT"/>
              <a:t>Fifth level</a:t>
            </a:r>
          </a:p>
        </p:txBody>
      </p:sp>
      <p:sp>
        <p:nvSpPr>
          <p:cNvPr id="5124" name="Segnaposto numero diapositiva 11">
            <a:extLst>
              <a:ext uri="{FF2B5EF4-FFF2-40B4-BE49-F238E27FC236}">
                <a16:creationId xmlns:a16="http://schemas.microsoft.com/office/drawing/2014/main" id="{DC097FD6-873E-406E-B944-F16FA1236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fld id="{D9E0C3FB-8D78-4A49-B536-22F182601EF9}" type="slidenum">
              <a:rPr lang="en-US" altLang="it-IT">
                <a:solidFill>
                  <a:srgbClr val="7F7F7F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it-IT" sz="14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1">
            <a:extLst>
              <a:ext uri="{FF2B5EF4-FFF2-40B4-BE49-F238E27FC236}">
                <a16:creationId xmlns:a16="http://schemas.microsoft.com/office/drawing/2014/main" id="{F0DE2DCF-6302-4046-9B3F-2A9CB4720E7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4963" y="1268413"/>
            <a:ext cx="11522075" cy="5040312"/>
          </a:xfrm>
        </p:spPr>
        <p:txBody>
          <a:bodyPr/>
          <a:lstStyle/>
          <a:p>
            <a:pPr marL="0" indent="0"/>
            <a:endParaRPr lang="ru-RU" altLang="ru-RU"/>
          </a:p>
        </p:txBody>
      </p:sp>
      <p:sp>
        <p:nvSpPr>
          <p:cNvPr id="6147" name="Номер слайда 2">
            <a:extLst>
              <a:ext uri="{FF2B5EF4-FFF2-40B4-BE49-F238E27FC236}">
                <a16:creationId xmlns:a16="http://schemas.microsoft.com/office/drawing/2014/main" id="{F9A11019-8216-48B1-B682-AAA3823C9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fld id="{1D89A655-215B-4DCC-8F6C-B20A2215AEF2}" type="slidenum">
              <a:rPr lang="en-US" altLang="it-IT">
                <a:solidFill>
                  <a:srgbClr val="7F7F7F"/>
                </a:solidFill>
                <a:latin typeface="Montserrat" panose="00000500000000000000" pitchFamily="2" charset="-52"/>
              </a:rPr>
              <a:pPr/>
              <a:t>3</a:t>
            </a:fld>
            <a:endParaRPr lang="en-US" altLang="it-IT" sz="1400">
              <a:solidFill>
                <a:srgbClr val="7F7F7F"/>
              </a:solidFill>
              <a:latin typeface="Montserrat" panose="00000500000000000000" pitchFamily="2" charset="-52"/>
            </a:endParaRPr>
          </a:p>
        </p:txBody>
      </p:sp>
      <p:sp>
        <p:nvSpPr>
          <p:cNvPr id="6148" name="Заголовок 3">
            <a:extLst>
              <a:ext uri="{FF2B5EF4-FFF2-40B4-BE49-F238E27FC236}">
                <a16:creationId xmlns:a16="http://schemas.microsoft.com/office/drawing/2014/main" id="{EFF17A6A-93B7-4BCC-900D-B2B0FE6F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15888"/>
            <a:ext cx="11522075" cy="865187"/>
          </a:xfrm>
        </p:spPr>
        <p:txBody>
          <a:bodyPr/>
          <a:lstStyle/>
          <a:p>
            <a:endParaRPr lang="ru-RU" altLang="ru-RU">
              <a:solidFill>
                <a:srgbClr val="1B3B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ъект 1">
            <a:extLst>
              <a:ext uri="{FF2B5EF4-FFF2-40B4-BE49-F238E27FC236}">
                <a16:creationId xmlns:a16="http://schemas.microsoft.com/office/drawing/2014/main" id="{862C8B39-3896-4C4D-8F61-71A367F1C4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19138" y="1268413"/>
            <a:ext cx="11137900" cy="5040312"/>
          </a:xfrm>
        </p:spPr>
        <p:txBody>
          <a:bodyPr/>
          <a:lstStyle/>
          <a:p>
            <a:pPr marL="0" indent="0" algn="ctr">
              <a:defRPr/>
            </a:pPr>
            <a:endParaRPr lang="en-AU" altLang="ru-RU" sz="3600" b="1" dirty="0"/>
          </a:p>
          <a:p>
            <a:pPr marL="0" indent="0" algn="ctr">
              <a:defRPr/>
            </a:pPr>
            <a:endParaRPr lang="en-AU" altLang="ru-RU" sz="3600" b="1" dirty="0"/>
          </a:p>
          <a:p>
            <a:pPr marL="0" indent="0" algn="ctr">
              <a:defRPr/>
            </a:pPr>
            <a:r>
              <a:rPr lang="en-AU" altLang="ru-RU" sz="3600" b="1" dirty="0">
                <a:solidFill>
                  <a:schemeClr val="accent6">
                    <a:lumMod val="50000"/>
                  </a:schemeClr>
                </a:solidFill>
              </a:rPr>
              <a:t>Thank you for the attention!</a:t>
            </a:r>
          </a:p>
          <a:p>
            <a:pPr marL="0" indent="0" algn="ctr">
              <a:defRPr/>
            </a:pPr>
            <a:endParaRPr lang="en-AU" altLang="ru-RU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defRPr/>
            </a:pPr>
            <a:r>
              <a:rPr lang="en-AU" altLang="ru-RU" sz="2800" b="1" dirty="0">
                <a:solidFill>
                  <a:schemeClr val="bg1">
                    <a:lumMod val="50000"/>
                  </a:schemeClr>
                </a:solidFill>
              </a:rPr>
              <a:t>Authors’ names </a:t>
            </a:r>
          </a:p>
          <a:p>
            <a:pPr marL="0" indent="0" algn="ctr">
              <a:defRPr/>
            </a:pPr>
            <a:r>
              <a:rPr lang="en-AU" altLang="ru-RU" dirty="0">
                <a:solidFill>
                  <a:schemeClr val="bg1">
                    <a:lumMod val="50000"/>
                  </a:schemeClr>
                </a:solidFill>
              </a:rPr>
              <a:t>Department Name</a:t>
            </a:r>
          </a:p>
          <a:p>
            <a:pPr marL="0" indent="0" algn="ctr">
              <a:defRPr/>
            </a:pPr>
            <a:r>
              <a:rPr lang="en-AU" altLang="ru-RU" dirty="0">
                <a:solidFill>
                  <a:schemeClr val="bg1">
                    <a:lumMod val="50000"/>
                  </a:schemeClr>
                </a:solidFill>
              </a:rPr>
              <a:t>Organisation Name</a:t>
            </a:r>
          </a:p>
          <a:p>
            <a:pPr marL="0" indent="0" algn="ctr">
              <a:defRPr/>
            </a:pPr>
            <a:r>
              <a:rPr lang="en-AU" altLang="ru-RU" b="1" dirty="0">
                <a:solidFill>
                  <a:schemeClr val="bg1">
                    <a:lumMod val="50000"/>
                  </a:schemeClr>
                </a:solidFill>
              </a:rPr>
              <a:t>Contact e-mail</a:t>
            </a:r>
          </a:p>
          <a:p>
            <a:pPr marL="0" indent="0">
              <a:defRPr/>
            </a:pPr>
            <a:endParaRPr lang="ru-RU" altLang="ru-RU" dirty="0"/>
          </a:p>
        </p:txBody>
      </p:sp>
      <p:sp>
        <p:nvSpPr>
          <p:cNvPr id="7171" name="Номер слайда 4">
            <a:extLst>
              <a:ext uri="{FF2B5EF4-FFF2-40B4-BE49-F238E27FC236}">
                <a16:creationId xmlns:a16="http://schemas.microsoft.com/office/drawing/2014/main" id="{5F2EA7C9-0506-40FD-BA25-2908D99E92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fld id="{B9B08B00-3AC6-4065-AA4E-0F3D3956F134}" type="slidenum">
              <a:rPr lang="en-US" altLang="it-IT">
                <a:solidFill>
                  <a:schemeClr val="tx2"/>
                </a:solidFill>
                <a:latin typeface="Arial" panose="020B0604020202020204" pitchFamily="34" charset="0"/>
              </a:rPr>
              <a:pPr/>
              <a:t>4</a:t>
            </a:fld>
            <a:endParaRPr lang="en-US" altLang="it-IT" sz="1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UMMA2021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Presentaion_SUMMA2024" id="{DB244015-9CB6-E245-831B-F90B48D667BD}" vid="{9271D2FA-997E-C44F-ADD4-3756F41C49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</Words>
  <Application>Microsoft Office PowerPoint</Application>
  <PresentationFormat>Широкоэкранный</PresentationFormat>
  <Paragraphs>22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Tw Cen MT</vt:lpstr>
      <vt:lpstr>Arial</vt:lpstr>
      <vt:lpstr>Wingdings</vt:lpstr>
      <vt:lpstr>Wingdings 2</vt:lpstr>
      <vt:lpstr>Calibri</vt:lpstr>
      <vt:lpstr>Montserrat</vt:lpstr>
      <vt:lpstr>Montserrat Medium</vt:lpstr>
      <vt:lpstr>SUMMA2021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2014-09-08T12:56:14Z</dcterms:created>
  <dcterms:modified xsi:type="dcterms:W3CDTF">2026-11-03T18:06:27Z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TC101671259990</vt:lpwstr>
  </property>
</Properties>
</file>